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17" r:id="rId2"/>
    <p:sldId id="304" r:id="rId3"/>
    <p:sldId id="305" r:id="rId4"/>
    <p:sldId id="307" r:id="rId5"/>
    <p:sldId id="309" r:id="rId6"/>
    <p:sldId id="306" r:id="rId7"/>
    <p:sldId id="310" r:id="rId8"/>
    <p:sldId id="312" r:id="rId9"/>
    <p:sldId id="313" r:id="rId10"/>
    <p:sldId id="314" r:id="rId11"/>
    <p:sldId id="31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648274-3E52-CA0E-14B8-19A6D17F5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8122FF-3510-30A7-B219-A8EFCC790C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92D4494-C27A-5AC4-31B0-0505CC5D2B1F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C817A8B-43C3-0A35-E85A-BB3D151AE323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6E283B5B-F167-97F7-E7EF-25A10BB90F7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compare des masses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E3ACF078-8113-B311-DC6A-2A36E6A23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675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795932"/>
          </a:xfrm>
        </p:spPr>
        <p:txBody>
          <a:bodyPr>
            <a:normAutofit fontScale="90000"/>
          </a:bodyPr>
          <a:lstStyle/>
          <a:p>
            <a:r>
              <a:rPr lang="fr-FR" dirty="0"/>
              <a:t>Où dois-je ajouter une bouteille pour que ce soit vrai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9C2C95-A2DC-4B44-A38B-4679CB5BF2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481604" y="2107692"/>
            <a:ext cx="1830314" cy="15952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C5F4CC4-37AF-8CAB-472D-60323511C8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5892200" y="2075678"/>
            <a:ext cx="1830314" cy="1595252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5F4ADED-A79F-F0EA-90C3-ECA630663C7D}"/>
              </a:ext>
            </a:extLst>
          </p:cNvPr>
          <p:cNvSpPr/>
          <p:nvPr/>
        </p:nvSpPr>
        <p:spPr>
          <a:xfrm>
            <a:off x="4356727" y="3320978"/>
            <a:ext cx="609600" cy="184083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71FFD788-D081-CA9A-A2B3-7A51431F0BB2}"/>
              </a:ext>
            </a:extLst>
          </p:cNvPr>
          <p:cNvSpPr/>
          <p:nvPr/>
        </p:nvSpPr>
        <p:spPr>
          <a:xfrm>
            <a:off x="4627881" y="3320977"/>
            <a:ext cx="338447" cy="1840831"/>
          </a:xfrm>
          <a:prstGeom prst="roundRect">
            <a:avLst>
              <a:gd name="adj" fmla="val 248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D1BD897A-BEA1-8DF7-1074-DDFFAFF856EB}"/>
              </a:ext>
            </a:extLst>
          </p:cNvPr>
          <p:cNvSpPr/>
          <p:nvPr/>
        </p:nvSpPr>
        <p:spPr>
          <a:xfrm>
            <a:off x="1328520" y="5101234"/>
            <a:ext cx="6745185" cy="670716"/>
          </a:xfrm>
          <a:prstGeom prst="round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54C7AA1-BC07-A598-CBF8-4990FA6F2689}"/>
              </a:ext>
            </a:extLst>
          </p:cNvPr>
          <p:cNvSpPr/>
          <p:nvPr/>
        </p:nvSpPr>
        <p:spPr>
          <a:xfrm>
            <a:off x="1328520" y="5320659"/>
            <a:ext cx="6745185" cy="548244"/>
          </a:xfrm>
          <a:prstGeom prst="roundRect">
            <a:avLst>
              <a:gd name="adj" fmla="val 28941"/>
            </a:avLst>
          </a:prstGeom>
          <a:solidFill>
            <a:srgbClr val="6B472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350690C-13F3-62DD-EE8A-706290954C80}"/>
              </a:ext>
            </a:extLst>
          </p:cNvPr>
          <p:cNvSpPr/>
          <p:nvPr/>
        </p:nvSpPr>
        <p:spPr>
          <a:xfrm rot="5400000">
            <a:off x="4616499" y="1330035"/>
            <a:ext cx="169224" cy="5562602"/>
          </a:xfrm>
          <a:prstGeom prst="roundRect">
            <a:avLst>
              <a:gd name="adj" fmla="val 248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Délai 11">
            <a:extLst>
              <a:ext uri="{FF2B5EF4-FFF2-40B4-BE49-F238E27FC236}">
                <a16:creationId xmlns:a16="http://schemas.microsoft.com/office/drawing/2014/main" id="{578ACD2C-64CF-C846-47FA-810D1F6B74F3}"/>
              </a:ext>
            </a:extLst>
          </p:cNvPr>
          <p:cNvSpPr/>
          <p:nvPr/>
        </p:nvSpPr>
        <p:spPr>
          <a:xfrm rot="5400000">
            <a:off x="1539800" y="3895835"/>
            <a:ext cx="760021" cy="593767"/>
          </a:xfrm>
          <a:prstGeom prst="flowChartDela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Délai 12">
            <a:extLst>
              <a:ext uri="{FF2B5EF4-FFF2-40B4-BE49-F238E27FC236}">
                <a16:creationId xmlns:a16="http://schemas.microsoft.com/office/drawing/2014/main" id="{2E73221D-1CC5-F81A-28A3-0C5E3EF35AEC}"/>
              </a:ext>
            </a:extLst>
          </p:cNvPr>
          <p:cNvSpPr/>
          <p:nvPr/>
        </p:nvSpPr>
        <p:spPr>
          <a:xfrm rot="5400000">
            <a:off x="7018115" y="3811522"/>
            <a:ext cx="760021" cy="593767"/>
          </a:xfrm>
          <a:prstGeom prst="flowChartDela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rganigramme : Délai 13">
            <a:extLst>
              <a:ext uri="{FF2B5EF4-FFF2-40B4-BE49-F238E27FC236}">
                <a16:creationId xmlns:a16="http://schemas.microsoft.com/office/drawing/2014/main" id="{1ACD3B6C-454A-1A8F-514C-00C6915496D1}"/>
              </a:ext>
            </a:extLst>
          </p:cNvPr>
          <p:cNvSpPr/>
          <p:nvPr/>
        </p:nvSpPr>
        <p:spPr>
          <a:xfrm rot="5400000">
            <a:off x="1773718" y="2692281"/>
            <a:ext cx="292180" cy="2229581"/>
          </a:xfrm>
          <a:prstGeom prst="flowChartDelay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429B278-03F1-D2DC-9D76-A5A84020DC9E}"/>
              </a:ext>
            </a:extLst>
          </p:cNvPr>
          <p:cNvSpPr/>
          <p:nvPr/>
        </p:nvSpPr>
        <p:spPr>
          <a:xfrm>
            <a:off x="1727824" y="4015060"/>
            <a:ext cx="383969" cy="3839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104DF0-BD8E-59B7-7618-E480A71C03D2}"/>
              </a:ext>
            </a:extLst>
          </p:cNvPr>
          <p:cNvSpPr/>
          <p:nvPr/>
        </p:nvSpPr>
        <p:spPr>
          <a:xfrm>
            <a:off x="7211260" y="3974332"/>
            <a:ext cx="383969" cy="3839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D91B6A7E-D4CE-89C0-9CB3-1992518CB867}"/>
              </a:ext>
            </a:extLst>
          </p:cNvPr>
          <p:cNvSpPr/>
          <p:nvPr/>
        </p:nvSpPr>
        <p:spPr>
          <a:xfrm>
            <a:off x="4455688" y="3906982"/>
            <a:ext cx="411678" cy="41167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CE581AAE-D555-F774-8E70-CBAB7427680C}"/>
              </a:ext>
            </a:extLst>
          </p:cNvPr>
          <p:cNvSpPr/>
          <p:nvPr/>
        </p:nvSpPr>
        <p:spPr>
          <a:xfrm>
            <a:off x="4539312" y="3986423"/>
            <a:ext cx="256308" cy="25630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Délai 18">
            <a:extLst>
              <a:ext uri="{FF2B5EF4-FFF2-40B4-BE49-F238E27FC236}">
                <a16:creationId xmlns:a16="http://schemas.microsoft.com/office/drawing/2014/main" id="{471ADB5F-DDD1-9104-FA81-90F622611CDC}"/>
              </a:ext>
            </a:extLst>
          </p:cNvPr>
          <p:cNvSpPr/>
          <p:nvPr/>
        </p:nvSpPr>
        <p:spPr>
          <a:xfrm rot="5400000">
            <a:off x="7252033" y="2686011"/>
            <a:ext cx="292180" cy="2229581"/>
          </a:xfrm>
          <a:prstGeom prst="flowChartDelay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2065760D-EDF7-1B20-CCB1-6EE740BB6E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1204286" y="2075678"/>
            <a:ext cx="1830314" cy="15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621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79593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9C2C95-A2DC-4B44-A38B-4679CB5BF2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481604" y="2107692"/>
            <a:ext cx="1830314" cy="15952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C5F4CC4-37AF-8CAB-472D-60323511C8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5892200" y="2075678"/>
            <a:ext cx="1830314" cy="1595252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5F4ADED-A79F-F0EA-90C3-ECA630663C7D}"/>
              </a:ext>
            </a:extLst>
          </p:cNvPr>
          <p:cNvSpPr/>
          <p:nvPr/>
        </p:nvSpPr>
        <p:spPr>
          <a:xfrm>
            <a:off x="4356727" y="3320978"/>
            <a:ext cx="609600" cy="184083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71FFD788-D081-CA9A-A2B3-7A51431F0BB2}"/>
              </a:ext>
            </a:extLst>
          </p:cNvPr>
          <p:cNvSpPr/>
          <p:nvPr/>
        </p:nvSpPr>
        <p:spPr>
          <a:xfrm>
            <a:off x="4627881" y="3320977"/>
            <a:ext cx="338447" cy="1840831"/>
          </a:xfrm>
          <a:prstGeom prst="roundRect">
            <a:avLst>
              <a:gd name="adj" fmla="val 248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D1BD897A-BEA1-8DF7-1074-DDFFAFF856EB}"/>
              </a:ext>
            </a:extLst>
          </p:cNvPr>
          <p:cNvSpPr/>
          <p:nvPr/>
        </p:nvSpPr>
        <p:spPr>
          <a:xfrm>
            <a:off x="1328520" y="5101234"/>
            <a:ext cx="6745185" cy="670716"/>
          </a:xfrm>
          <a:prstGeom prst="round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54C7AA1-BC07-A598-CBF8-4990FA6F2689}"/>
              </a:ext>
            </a:extLst>
          </p:cNvPr>
          <p:cNvSpPr/>
          <p:nvPr/>
        </p:nvSpPr>
        <p:spPr>
          <a:xfrm>
            <a:off x="1328520" y="5320659"/>
            <a:ext cx="6745185" cy="548244"/>
          </a:xfrm>
          <a:prstGeom prst="roundRect">
            <a:avLst>
              <a:gd name="adj" fmla="val 28941"/>
            </a:avLst>
          </a:prstGeom>
          <a:solidFill>
            <a:srgbClr val="6B472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350690C-13F3-62DD-EE8A-706290954C80}"/>
              </a:ext>
            </a:extLst>
          </p:cNvPr>
          <p:cNvSpPr/>
          <p:nvPr/>
        </p:nvSpPr>
        <p:spPr>
          <a:xfrm rot="5400000">
            <a:off x="4616499" y="1330035"/>
            <a:ext cx="169224" cy="5562602"/>
          </a:xfrm>
          <a:prstGeom prst="roundRect">
            <a:avLst>
              <a:gd name="adj" fmla="val 248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Délai 11">
            <a:extLst>
              <a:ext uri="{FF2B5EF4-FFF2-40B4-BE49-F238E27FC236}">
                <a16:creationId xmlns:a16="http://schemas.microsoft.com/office/drawing/2014/main" id="{578ACD2C-64CF-C846-47FA-810D1F6B74F3}"/>
              </a:ext>
            </a:extLst>
          </p:cNvPr>
          <p:cNvSpPr/>
          <p:nvPr/>
        </p:nvSpPr>
        <p:spPr>
          <a:xfrm rot="5400000">
            <a:off x="1539800" y="3895835"/>
            <a:ext cx="760021" cy="593767"/>
          </a:xfrm>
          <a:prstGeom prst="flowChartDela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Délai 12">
            <a:extLst>
              <a:ext uri="{FF2B5EF4-FFF2-40B4-BE49-F238E27FC236}">
                <a16:creationId xmlns:a16="http://schemas.microsoft.com/office/drawing/2014/main" id="{2E73221D-1CC5-F81A-28A3-0C5E3EF35AEC}"/>
              </a:ext>
            </a:extLst>
          </p:cNvPr>
          <p:cNvSpPr/>
          <p:nvPr/>
        </p:nvSpPr>
        <p:spPr>
          <a:xfrm rot="5400000">
            <a:off x="7018115" y="3811522"/>
            <a:ext cx="760021" cy="593767"/>
          </a:xfrm>
          <a:prstGeom prst="flowChartDela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rganigramme : Délai 13">
            <a:extLst>
              <a:ext uri="{FF2B5EF4-FFF2-40B4-BE49-F238E27FC236}">
                <a16:creationId xmlns:a16="http://schemas.microsoft.com/office/drawing/2014/main" id="{1ACD3B6C-454A-1A8F-514C-00C6915496D1}"/>
              </a:ext>
            </a:extLst>
          </p:cNvPr>
          <p:cNvSpPr/>
          <p:nvPr/>
        </p:nvSpPr>
        <p:spPr>
          <a:xfrm rot="5400000">
            <a:off x="1773718" y="2692281"/>
            <a:ext cx="292180" cy="2229581"/>
          </a:xfrm>
          <a:prstGeom prst="flowChartDelay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429B278-03F1-D2DC-9D76-A5A84020DC9E}"/>
              </a:ext>
            </a:extLst>
          </p:cNvPr>
          <p:cNvSpPr/>
          <p:nvPr/>
        </p:nvSpPr>
        <p:spPr>
          <a:xfrm>
            <a:off x="1727824" y="4015060"/>
            <a:ext cx="383969" cy="3839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104DF0-BD8E-59B7-7618-E480A71C03D2}"/>
              </a:ext>
            </a:extLst>
          </p:cNvPr>
          <p:cNvSpPr/>
          <p:nvPr/>
        </p:nvSpPr>
        <p:spPr>
          <a:xfrm>
            <a:off x="7211260" y="3974332"/>
            <a:ext cx="383969" cy="3839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D91B6A7E-D4CE-89C0-9CB3-1992518CB867}"/>
              </a:ext>
            </a:extLst>
          </p:cNvPr>
          <p:cNvSpPr/>
          <p:nvPr/>
        </p:nvSpPr>
        <p:spPr>
          <a:xfrm>
            <a:off x="4455688" y="3906982"/>
            <a:ext cx="411678" cy="41167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CE581AAE-D555-F774-8E70-CBAB7427680C}"/>
              </a:ext>
            </a:extLst>
          </p:cNvPr>
          <p:cNvSpPr/>
          <p:nvPr/>
        </p:nvSpPr>
        <p:spPr>
          <a:xfrm>
            <a:off x="4539312" y="3986423"/>
            <a:ext cx="256308" cy="25630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Délai 18">
            <a:extLst>
              <a:ext uri="{FF2B5EF4-FFF2-40B4-BE49-F238E27FC236}">
                <a16:creationId xmlns:a16="http://schemas.microsoft.com/office/drawing/2014/main" id="{471ADB5F-DDD1-9104-FA81-90F622611CDC}"/>
              </a:ext>
            </a:extLst>
          </p:cNvPr>
          <p:cNvSpPr/>
          <p:nvPr/>
        </p:nvSpPr>
        <p:spPr>
          <a:xfrm rot="5400000">
            <a:off x="7252033" y="2686011"/>
            <a:ext cx="292180" cy="2229581"/>
          </a:xfrm>
          <a:prstGeom prst="flowChartDelay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2065760D-EDF7-1B20-CCB1-6EE740BB6E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1204286" y="2075678"/>
            <a:ext cx="1830314" cy="1595252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810E672E-6C17-09A2-4883-57021A20A572}"/>
              </a:ext>
            </a:extLst>
          </p:cNvPr>
          <p:cNvSpPr/>
          <p:nvPr/>
        </p:nvSpPr>
        <p:spPr>
          <a:xfrm>
            <a:off x="7159544" y="1325878"/>
            <a:ext cx="135337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393F749-B33B-5332-F075-56E07136BD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6908770" y="2068149"/>
            <a:ext cx="1830314" cy="15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13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lourd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C63630-BFE4-4C2D-EFE1-33FD0DE26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13713"/>
            <a:ext cx="7855354" cy="312436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C9C7A8-5077-4B97-F21B-9AAABECDEF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93"/>
          <a:stretch/>
        </p:blipFill>
        <p:spPr>
          <a:xfrm>
            <a:off x="385229" y="503228"/>
            <a:ext cx="2944184" cy="230253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1EF478F-1539-EE67-8DAE-57F85259724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00"/>
          <a:stretch/>
        </p:blipFill>
        <p:spPr>
          <a:xfrm>
            <a:off x="5689619" y="1605382"/>
            <a:ext cx="3068456" cy="236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C63630-BFE4-4C2D-EFE1-33FD0DE26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13713"/>
            <a:ext cx="7855354" cy="312436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C9C7A8-5077-4B97-F21B-9AAABECDEF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93"/>
          <a:stretch/>
        </p:blipFill>
        <p:spPr>
          <a:xfrm>
            <a:off x="385925" y="503228"/>
            <a:ext cx="2944184" cy="230253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143AC35-E634-7364-F67E-884CD34521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00"/>
          <a:stretch/>
        </p:blipFill>
        <p:spPr>
          <a:xfrm>
            <a:off x="5689619" y="1605382"/>
            <a:ext cx="3068456" cy="2362711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53D94691-3E9B-7898-847D-ABAE5EFC1709}"/>
              </a:ext>
            </a:extLst>
          </p:cNvPr>
          <p:cNvSpPr/>
          <p:nvPr/>
        </p:nvSpPr>
        <p:spPr>
          <a:xfrm>
            <a:off x="5892800" y="1536700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73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1FF3183-BCFF-EE6B-BB30-71853428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04940"/>
            <a:ext cx="7855354" cy="312436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léger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4286C41-7768-1732-5CAC-41B4F8DD1E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00"/>
          <a:stretch/>
        </p:blipFill>
        <p:spPr>
          <a:xfrm>
            <a:off x="1165503" y="1745672"/>
            <a:ext cx="1440000" cy="10497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578A803-B678-1AA9-EDBB-FDF5D3CDD99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84"/>
          <a:stretch/>
        </p:blipFill>
        <p:spPr>
          <a:xfrm>
            <a:off x="6384118" y="2524884"/>
            <a:ext cx="1699020" cy="145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835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1FF3183-BCFF-EE6B-BB30-71853428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04940"/>
            <a:ext cx="7855354" cy="312436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4286C41-7768-1732-5CAC-41B4F8DD1E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00"/>
          <a:stretch/>
        </p:blipFill>
        <p:spPr>
          <a:xfrm>
            <a:off x="1165503" y="1745672"/>
            <a:ext cx="1440000" cy="10497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578A803-B678-1AA9-EDBB-FDF5D3CDD99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84"/>
          <a:stretch/>
        </p:blipFill>
        <p:spPr>
          <a:xfrm>
            <a:off x="6384118" y="2524884"/>
            <a:ext cx="1699020" cy="1450117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10EE022F-D7A5-F84B-A6E2-ED10752BC6DD}"/>
              </a:ext>
            </a:extLst>
          </p:cNvPr>
          <p:cNvSpPr/>
          <p:nvPr/>
        </p:nvSpPr>
        <p:spPr>
          <a:xfrm>
            <a:off x="498028" y="1028699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327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léger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44682E5-2B19-F1FF-F738-B6C872E48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5CBA774-B5B1-7C6A-DF0B-519A2F9B3F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5" t="60202" r="76840" b="21789"/>
          <a:stretch/>
        </p:blipFill>
        <p:spPr>
          <a:xfrm>
            <a:off x="6745184" y="1421080"/>
            <a:ext cx="1084613" cy="123503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48B0935-1579-9DD2-DAC8-16FA497924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2" t="45079" r="43478" b="22020"/>
          <a:stretch/>
        </p:blipFill>
        <p:spPr>
          <a:xfrm>
            <a:off x="1353786" y="1654629"/>
            <a:ext cx="1353787" cy="225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44682E5-2B19-F1FF-F738-B6C872E48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5CBA774-B5B1-7C6A-DF0B-519A2F9B3F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5" t="60202" r="76840" b="21789"/>
          <a:stretch/>
        </p:blipFill>
        <p:spPr>
          <a:xfrm>
            <a:off x="6745184" y="1421080"/>
            <a:ext cx="1084613" cy="123503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48B0935-1579-9DD2-DAC8-16FA497924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2" t="45079" r="43478" b="22020"/>
          <a:stretch/>
        </p:blipFill>
        <p:spPr>
          <a:xfrm>
            <a:off x="1353786" y="1654629"/>
            <a:ext cx="1353787" cy="2256312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248BD22-DEE7-B678-4876-F1AE5C02EA9B}"/>
              </a:ext>
            </a:extLst>
          </p:cNvPr>
          <p:cNvSpPr/>
          <p:nvPr/>
        </p:nvSpPr>
        <p:spPr>
          <a:xfrm>
            <a:off x="5900015" y="838694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06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795932"/>
          </a:xfrm>
        </p:spPr>
        <p:txBody>
          <a:bodyPr>
            <a:normAutofit fontScale="90000"/>
          </a:bodyPr>
          <a:lstStyle/>
          <a:p>
            <a:r>
              <a:rPr lang="fr-FR" dirty="0"/>
              <a:t>Où dois-je ajouter une bouteille pour que ce soit vrai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A9C2C95-A2DC-4B44-A38B-4679CB5BF2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955440" y="2311730"/>
            <a:ext cx="1830314" cy="15952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C5F4CC4-37AF-8CAB-472D-60323511C8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6358247" y="1047008"/>
            <a:ext cx="1830314" cy="15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786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A9C2C95-A2DC-4B44-A38B-4679CB5BF2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477982" y="2315689"/>
            <a:ext cx="1830314" cy="159525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6C39FBA-10BC-0086-13FF-C5DF027D07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1228107" y="2315689"/>
            <a:ext cx="1830314" cy="15952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C5F4CC4-37AF-8CAB-472D-60323511C8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6358247" y="1047008"/>
            <a:ext cx="1830314" cy="1595252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3098E8A5-4435-C9B1-7C31-2676090F62D2}"/>
              </a:ext>
            </a:extLst>
          </p:cNvPr>
          <p:cNvSpPr/>
          <p:nvPr/>
        </p:nvSpPr>
        <p:spPr>
          <a:xfrm>
            <a:off x="469033" y="1412668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385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754</TotalTime>
  <Words>66</Words>
  <Application>Microsoft Office PowerPoint</Application>
  <PresentationFormat>Affichage à l'écran (4:3)</PresentationFormat>
  <Paragraphs>26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Quel est l’objet le plus lourd ? </vt:lpstr>
      <vt:lpstr>Correction</vt:lpstr>
      <vt:lpstr>Quel est l’objet le plus léger ?</vt:lpstr>
      <vt:lpstr>Correction</vt:lpstr>
      <vt:lpstr>Quel est l’objet le plus léger ?</vt:lpstr>
      <vt:lpstr>Correction</vt:lpstr>
      <vt:lpstr>Où dois-je ajouter une bouteille pour que ce soit vrai ? </vt:lpstr>
      <vt:lpstr>Correction</vt:lpstr>
      <vt:lpstr>Où dois-je ajouter une bouteille pour que ce soit vrai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62</cp:revision>
  <dcterms:created xsi:type="dcterms:W3CDTF">2023-02-07T14:55:57Z</dcterms:created>
  <dcterms:modified xsi:type="dcterms:W3CDTF">2025-09-13T11:02:43Z</dcterms:modified>
</cp:coreProperties>
</file>